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94" r:id="rId4"/>
    <p:sldId id="268" r:id="rId5"/>
    <p:sldId id="267" r:id="rId6"/>
    <p:sldId id="303" r:id="rId7"/>
    <p:sldId id="301" r:id="rId8"/>
    <p:sldId id="296" r:id="rId9"/>
    <p:sldId id="300" r:id="rId10"/>
    <p:sldId id="295" r:id="rId11"/>
    <p:sldId id="299" r:id="rId12"/>
    <p:sldId id="298" r:id="rId13"/>
    <p:sldId id="297" r:id="rId14"/>
    <p:sldId id="291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1FB"/>
    <a:srgbClr val="71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8401" autoAdjust="0"/>
  </p:normalViewPr>
  <p:slideViewPr>
    <p:cSldViewPr>
      <p:cViewPr varScale="1">
        <p:scale>
          <a:sx n="73" d="100"/>
          <a:sy n="73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FADEF-2386-491E-B146-D832AC47082C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D70F-DEE7-4849-A929-80F5285F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5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D70F-DEE7-4849-A929-80F5285F24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4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443140" cy="43204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Отчет о деятельности ООП в старшей группе за 2017-2018г.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Подготовили: Махотина Л.В. </a:t>
            </a:r>
            <a:r>
              <a:rPr lang="en-US" sz="2400" dirty="0" smtClean="0"/>
              <a:t>I</a:t>
            </a:r>
            <a:r>
              <a:rPr lang="ru-RU" sz="2400" dirty="0" smtClean="0"/>
              <a:t>КК</a:t>
            </a:r>
            <a:br>
              <a:rPr lang="ru-RU" sz="2400" dirty="0" smtClean="0"/>
            </a:br>
            <a:r>
              <a:rPr lang="ru-RU" sz="2400" dirty="0" smtClean="0"/>
              <a:t>                     </a:t>
            </a:r>
            <a:r>
              <a:rPr lang="ru-RU" sz="2400" dirty="0" err="1" smtClean="0"/>
              <a:t>Тютина</a:t>
            </a:r>
            <a:r>
              <a:rPr lang="ru-RU" sz="2400" dirty="0" smtClean="0"/>
              <a:t> Т.В.</a:t>
            </a:r>
            <a:r>
              <a:rPr lang="en-US" sz="2400" dirty="0" smtClean="0"/>
              <a:t>I</a:t>
            </a:r>
            <a:r>
              <a:rPr lang="ru-RU" sz="2400" dirty="0" smtClean="0"/>
              <a:t>КК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Анна 2018г.</a:t>
            </a:r>
            <a:endParaRPr lang="ru-RU" sz="2400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971600" y="260648"/>
            <a:ext cx="6800800" cy="1152128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Муниципальное казенное дошкольное образовательное учреждение </a:t>
            </a:r>
            <a:b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Аннинский детский сад №7 </a:t>
            </a:r>
            <a:b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общеразвивающего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вида</a:t>
            </a:r>
            <a:endParaRPr lang="ru-RU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 advTm="5578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самообразования  </a:t>
            </a:r>
            <a:r>
              <a:rPr lang="ru-RU" sz="2400" dirty="0"/>
              <a:t>«Подвижная игра, как средство развития физических качеств дошкольного возраста»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76464" cy="3132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96" y="3233260"/>
            <a:ext cx="4074368" cy="30557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092"/>
            <a:ext cx="4105192" cy="307889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36" y="274638"/>
            <a:ext cx="4176464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4098174" cy="30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Результаты обследования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Физическое развитие – </a:t>
            </a:r>
            <a:r>
              <a:rPr lang="ru-RU" sz="2400" dirty="0" err="1" smtClean="0">
                <a:latin typeface="Calibri" pitchFamily="34" charset="0"/>
                <a:cs typeface="Times New Roman" panose="02020603050405020304" pitchFamily="18" charset="0"/>
              </a:rPr>
              <a:t>сф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.- 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92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%, 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.-</a:t>
            </a:r>
            <a:r>
              <a:rPr lang="ru-RU" sz="2400" dirty="0">
                <a:latin typeface="Calibri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%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Социально-коммуникативное – сф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.-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93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%, 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.-</a:t>
            </a:r>
            <a:r>
              <a:rPr lang="ru-RU" sz="2400" dirty="0">
                <a:latin typeface="Calibri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%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Художественно-эстетическое – сф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.-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91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%, 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.-</a:t>
            </a:r>
            <a:r>
              <a:rPr lang="ru-RU" sz="2400" dirty="0">
                <a:latin typeface="Calibri" pitchFamily="34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%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Познавательное развитие – сф.-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93%, 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.-</a:t>
            </a:r>
            <a:r>
              <a:rPr lang="ru-RU" sz="2400" dirty="0">
                <a:latin typeface="Calibri" pitchFamily="34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%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Речевое развитие – сф.-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79%, 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ф.-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21%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Образовательная программа освоена на 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90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% </a:t>
            </a:r>
            <a:endParaRPr lang="ru-RU" sz="24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Тема самообразования </a:t>
            </a:r>
            <a:r>
              <a:rPr lang="ru-RU" sz="2400" dirty="0" smtClean="0"/>
              <a:t>на2018- 2019 </a:t>
            </a:r>
            <a:r>
              <a:rPr lang="ru-RU" sz="2400" dirty="0" smtClean="0"/>
              <a:t>год «Подвижная игра, как средство развития физических качеств дошкольного возраста»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Цель:</a:t>
            </a: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 Повысить профессиональную компетенцию по выбранному направлению.</a:t>
            </a:r>
            <a:endParaRPr lang="ru-RU" sz="2200" dirty="0" smtClean="0">
              <a:latin typeface="Calibri" pitchFamily="34" charset="0"/>
              <a:ea typeface="Times New Roman"/>
            </a:endParaRPr>
          </a:p>
          <a:p>
            <a:r>
              <a:rPr lang="ru-RU" sz="2200" b="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Задачи:</a:t>
            </a:r>
            <a:endParaRPr lang="ru-RU" sz="2200" b="1" dirty="0" smtClean="0">
              <a:latin typeface="Calibri" pitchFamily="34" charset="0"/>
              <a:ea typeface="Times New Roman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1. Изучить литературу по данной теме;</a:t>
            </a:r>
            <a:endParaRPr lang="ru-RU" sz="2200" dirty="0" smtClean="0">
              <a:latin typeface="Calibri" pitchFamily="34" charset="0"/>
              <a:ea typeface="Times New Roman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2. Систематизировать собранный материал по теме:«Подвижные игры, как средство развития физических качеств дошкольного возраста»;</a:t>
            </a:r>
            <a:endParaRPr lang="ru-RU" sz="2200" dirty="0" smtClean="0">
              <a:latin typeface="Calibri" pitchFamily="34" charset="0"/>
              <a:ea typeface="Times New Roman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3. Внедрить в работу</a:t>
            </a:r>
            <a:endParaRPr lang="ru-RU" sz="2200" dirty="0" smtClean="0">
              <a:latin typeface="Calibri" pitchFamily="34" charset="0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302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04528"/>
            <a:ext cx="7929618" cy="5839116"/>
          </a:xfrm>
        </p:spPr>
      </p:pic>
    </p:spTree>
  </p:cSld>
  <p:clrMapOvr>
    <a:masterClrMapping/>
  </p:clrMapOvr>
  <p:transition advTm="24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207167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785794"/>
            <a:ext cx="5688633" cy="3643338"/>
          </a:xfrm>
        </p:spPr>
        <p:txBody>
          <a:bodyPr>
            <a:noAutofit/>
          </a:bodyPr>
          <a:lstStyle/>
          <a:p>
            <a:pPr marL="1828800" lvl="4" indent="0">
              <a:buNone/>
            </a:pPr>
            <a:r>
              <a:rPr lang="ru-RU" sz="2400" dirty="0" smtClean="0"/>
              <a:t>Старшая группа</a:t>
            </a:r>
          </a:p>
          <a:p>
            <a:pPr marL="1828800" lvl="4" indent="0">
              <a:buNone/>
            </a:pPr>
            <a:r>
              <a:rPr lang="ru-RU" sz="2400" dirty="0" smtClean="0"/>
              <a:t>В  группе 27 человек</a:t>
            </a:r>
          </a:p>
          <a:p>
            <a:pPr marL="1828800" lvl="4" indent="0">
              <a:buNone/>
            </a:pPr>
            <a:r>
              <a:rPr lang="ru-RU" sz="2400" dirty="0" smtClean="0"/>
              <a:t>14 мальчиков</a:t>
            </a:r>
          </a:p>
          <a:p>
            <a:pPr marL="1828800" lvl="4" indent="0">
              <a:buNone/>
            </a:pPr>
            <a:r>
              <a:rPr lang="ru-RU" sz="2400" dirty="0" smtClean="0"/>
              <a:t>13 девочек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8" y="3445387"/>
            <a:ext cx="4070826" cy="3053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14" y="2991012"/>
            <a:ext cx="3968587" cy="2976440"/>
          </a:xfrm>
          <a:prstGeom prst="rect">
            <a:avLst/>
          </a:prstGeom>
        </p:spPr>
      </p:pic>
    </p:spTree>
  </p:cSld>
  <p:clrMapOvr>
    <a:masterClrMapping/>
  </p:clrMapOvr>
  <p:transition advClick="0" advTm="6328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Дети доброжелательные отзывчивые, любознательные, трудолюбивые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DCIM\103NIKON\DSCN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76800" cy="3657600"/>
          </a:xfrm>
          <a:prstGeom prst="rect">
            <a:avLst/>
          </a:prstGeom>
          <a:noFill/>
        </p:spPr>
      </p:pic>
      <p:pic>
        <p:nvPicPr>
          <p:cNvPr id="2051" name="Picture 3" descr="F:\DCIM\104NIKON\DSCN1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168352" cy="3378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4084712" cy="30635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41" y="3645024"/>
            <a:ext cx="3960440" cy="297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9" y="3645024"/>
            <a:ext cx="3891600" cy="2918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9606" y="-65803"/>
            <a:ext cx="3135248" cy="3744416"/>
          </a:xfrm>
          <a:prstGeom prst="rect">
            <a:avLst/>
          </a:prstGeom>
        </p:spPr>
      </p:pic>
    </p:spTree>
  </p:cSld>
  <p:clrMapOvr>
    <a:masterClrMapping/>
  </p:clrMapOvr>
  <p:transition advTm="71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Готовимся к Новому году.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7638"/>
            <a:ext cx="6408712" cy="4819674"/>
          </a:xfrm>
        </p:spPr>
      </p:pic>
    </p:spTree>
  </p:cSld>
  <p:clrMapOvr>
    <a:masterClrMapping/>
  </p:clrMapOvr>
  <p:transition advTm="54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Развивающая среда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571184" cy="4968552"/>
          </a:xfrm>
        </p:spPr>
      </p:pic>
    </p:spTree>
    <p:extLst>
      <p:ext uri="{BB962C8B-B14F-4D97-AF65-F5344CB8AC3E}">
        <p14:creationId xmlns:p14="http://schemas.microsoft.com/office/powerpoint/2010/main" val="208466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Огород на окне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960440" cy="29703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3833286" cy="32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Участие в акции  «Белый цветок».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176464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75" y="3160670"/>
            <a:ext cx="4115125" cy="3086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Готовили подарки к дню матери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104456" cy="307834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5" y="3573016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75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155aae7ae8a89ff3e136382db64f7b5d1ba8c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193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Тема Office</vt:lpstr>
      <vt:lpstr>Отчет о деятельности ООП в старшей группе за 2017-2018г.   Подготовили: Махотина Л.В. IКК                      Тютина Т.В.IКК    Анна 2018г.</vt:lpstr>
      <vt:lpstr>              </vt:lpstr>
      <vt:lpstr>Дети доброжелательные отзывчивые, любознательные, трудолюбивые.</vt:lpstr>
      <vt:lpstr>Презентация PowerPoint</vt:lpstr>
      <vt:lpstr>Готовимся к Новому году.</vt:lpstr>
      <vt:lpstr>Развивающая среда</vt:lpstr>
      <vt:lpstr>Огород на окне</vt:lpstr>
      <vt:lpstr>Участие в акции  «Белый цветок».</vt:lpstr>
      <vt:lpstr>Готовили подарки к дню матери</vt:lpstr>
      <vt:lpstr>Тема самообразования  «Подвижная игра, как средство развития физических качеств дошкольного возраста»</vt:lpstr>
      <vt:lpstr>Презентация PowerPoint</vt:lpstr>
      <vt:lpstr>Результаты обследования детей</vt:lpstr>
      <vt:lpstr>Тема самообразования на2018- 2019 год «Подвижная игра, как средство развития физических качеств дошкольного возраста»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General</cp:lastModifiedBy>
  <cp:revision>128</cp:revision>
  <dcterms:modified xsi:type="dcterms:W3CDTF">2018-06-07T17:43:02Z</dcterms:modified>
</cp:coreProperties>
</file>